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1" r:id="rId4"/>
    <p:sldId id="272" r:id="rId5"/>
    <p:sldId id="267" r:id="rId6"/>
    <p:sldId id="268" r:id="rId7"/>
    <p:sldId id="269" r:id="rId8"/>
    <p:sldId id="270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4F9BF9-1E3B-477A-8A25-0F57F27D6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23D17FC-B6F9-4732-8360-64F58782B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94F78509-A8A2-4AC2-B736-1496E5DE4271}"/>
              </a:ext>
            </a:extLst>
          </p:cNvPr>
          <p:cNvSpPr txBox="1"/>
          <p:nvPr/>
        </p:nvSpPr>
        <p:spPr>
          <a:xfrm>
            <a:off x="1966853" y="609600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长颈鹿丢了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2CD58CC-98E4-424B-A162-BE0D8827CAB8}"/>
              </a:ext>
            </a:extLst>
          </p:cNvPr>
          <p:cNvSpPr txBox="1"/>
          <p:nvPr/>
        </p:nvSpPr>
        <p:spPr>
          <a:xfrm>
            <a:off x="441371" y="1643932"/>
            <a:ext cx="631339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dirty="0"/>
              <a:t> Sam Beckbessinger | Amy Slatem | Natalie Pierre-Eugene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B70F98-043F-41D4-B76D-657571F82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81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D700A0-40C2-4819-8F1D-9D260250B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0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FC9C00-16CB-40F8-AB54-289D68156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98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FE2817-A0F8-46AC-8776-108B4E46E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3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00FED2-C06C-477C-B8F4-DE7D9EE0E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4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0A2DCB-17B8-4FCA-9E5D-A0862E621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7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E66E9D-9FC3-4C83-B427-33DDBB409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2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2A17C7-A166-4F51-A81A-BD68CA519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4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77EBF7-6FE7-4A01-9950-35C762C22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1BE032-4854-4087-B434-DE2F0B8C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C20CA5-4F53-4DFE-B5BB-DF6EB99C3AB2}"/>
              </a:ext>
            </a:extLst>
          </p:cNvPr>
          <p:cNvSpPr txBox="1"/>
          <p:nvPr/>
        </p:nvSpPr>
        <p:spPr>
          <a:xfrm>
            <a:off x="9164609" y="69668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长颈鹿丢了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0B61BB-0123-4AB2-A591-7B145825CD01}"/>
              </a:ext>
            </a:extLst>
          </p:cNvPr>
          <p:cNvSpPr txBox="1"/>
          <p:nvPr/>
        </p:nvSpPr>
        <p:spPr>
          <a:xfrm>
            <a:off x="9934051" y="199201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66782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481008-662B-43EF-BAF6-38D005D80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5D6E47-CEDB-4ADB-931A-BB7C65352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E91105-3763-46CB-A4CA-CB5C265C5643}"/>
              </a:ext>
            </a:extLst>
          </p:cNvPr>
          <p:cNvSpPr txBox="1"/>
          <p:nvPr/>
        </p:nvSpPr>
        <p:spPr>
          <a:xfrm>
            <a:off x="9164609" y="69668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长颈鹿丢了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27BA97-FEA8-4FCA-A6B4-B32A5B7DF089}"/>
              </a:ext>
            </a:extLst>
          </p:cNvPr>
          <p:cNvSpPr txBox="1"/>
          <p:nvPr/>
        </p:nvSpPr>
        <p:spPr>
          <a:xfrm>
            <a:off x="7639127" y="1633047"/>
            <a:ext cx="631339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dirty="0"/>
              <a:t> Sam Beckbessinger | Amy Slatem | Natalie Pierre-Eugene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18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7292F2-8BD8-4A83-B9A5-3CF0D1486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7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522EE8-0866-423C-B9B3-C054CD4FD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4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42A9DB-6D67-4469-81E7-361C26084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6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2E7B22-1933-4A8F-A31D-41F7A570D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8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DEDA23-714F-4D60-B935-7CD56487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25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</Words>
  <Application>Microsoft Office PowerPoint</Application>
  <PresentationFormat>自定义</PresentationFormat>
  <Paragraphs>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14</cp:revision>
  <dcterms:created xsi:type="dcterms:W3CDTF">2021-03-14T02:42:17Z</dcterms:created>
  <dcterms:modified xsi:type="dcterms:W3CDTF">2021-09-25T00:12:26Z</dcterms:modified>
</cp:coreProperties>
</file>